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Montserrat" charset="-52"/>
      <p:regular r:id="rId9"/>
      <p:bold r:id="rId10"/>
      <p:italic r:id="rId11"/>
      <p:boldItalic r:id="rId12"/>
    </p:embeddedFont>
    <p:embeddedFont>
      <p:font typeface="Average" charset="0"/>
      <p:regular r:id="rId13"/>
    </p:embeddedFont>
    <p:embeddedFont>
      <p:font typeface="Lato" charset="0"/>
      <p:regular r:id="rId14"/>
      <p:bold r:id="rId15"/>
      <p:italic r:id="rId16"/>
      <p:boldItalic r:id="rId17"/>
    </p:embeddedFont>
    <p:embeddedFont>
      <p:font typeface="Verdana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FEE61C-0439-4796-ACF4-753E2FD4D34C}" v="3" dt="2020-01-16T07:02:56.8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1" d="100"/>
          <a:sy n="121" d="100"/>
        </p:scale>
        <p:origin x="-346" y="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10FEE61C-0439-4796-ACF4-753E2FD4D34C}"/>
    <pc:docChg chg="modSld">
      <pc:chgData name="" userId="" providerId="" clId="Web-{10FEE61C-0439-4796-ACF4-753E2FD4D34C}" dt="2020-01-16T07:02:56.865" v="3" actId="20577"/>
      <pc:docMkLst>
        <pc:docMk/>
      </pc:docMkLst>
      <pc:sldChg chg="modSp">
        <pc:chgData name="" userId="" providerId="" clId="Web-{10FEE61C-0439-4796-ACF4-753E2FD4D34C}" dt="2020-01-16T07:02:56.865" v="3" actId="20577"/>
        <pc:sldMkLst>
          <pc:docMk/>
          <pc:sldMk cId="0" sldId="257"/>
        </pc:sldMkLst>
        <pc:spChg chg="mod">
          <ac:chgData name="" userId="" providerId="" clId="Web-{10FEE61C-0439-4796-ACF4-753E2FD4D34C}" dt="2020-01-16T07:02:56.865" v="3" actId="20577"/>
          <ac:spMkLst>
            <pc:docMk/>
            <pc:sldMk cId="0" sldId="257"/>
            <ac:spMk id="235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71599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66c49781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66c49781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66c49781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66c49781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766c49781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766c49781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Моя игра на PyGame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СОДЕРЖАНИЕ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06460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dirty="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</a:rPr>
              <a:t>Введение</a:t>
            </a:r>
            <a:endParaRPr lang="ru-RU" sz="1800" dirty="0">
              <a:solidFill>
                <a:srgbClr val="FFFFFF"/>
              </a:solidFill>
              <a:latin typeface="Average"/>
              <a:ea typeface="Average"/>
              <a:cs typeface="Average"/>
            </a:endParaRPr>
          </a:p>
          <a:p>
            <a:pPr lvl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</a:pPr>
            <a:r>
              <a:rPr lang="ru-RU" dirty="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</a:rPr>
              <a:t>Реализация</a:t>
            </a: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</a:endParaRPr>
          </a:p>
          <a:p>
            <a:pPr lvl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</a:pPr>
            <a:r>
              <a:rPr lang="ru-RU" dirty="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</a:rPr>
              <a:t>Целевая аудитория</a:t>
            </a: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</a:endParaRPr>
          </a:p>
          <a:p>
            <a:pPr lvl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</a:pPr>
            <a:r>
              <a:rPr lang="ru-RU" dirty="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</a:rPr>
              <a:t>Идеи</a:t>
            </a: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Введение</a:t>
            </a:r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6821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Verdana"/>
                <a:ea typeface="Verdana"/>
                <a:cs typeface="Verdana"/>
                <a:sym typeface="Verdana"/>
              </a:rPr>
              <a:t>Играли ли вы когда-нибудь в Candy Crush Saga/Bejeweled?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Реализация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 sz="1400" dirty="0">
                <a:latin typeface="Verdana"/>
                <a:ea typeface="Verdana"/>
                <a:cs typeface="Verdana"/>
                <a:sym typeface="Verdana"/>
              </a:rPr>
              <a:t>Клетчатое поле</a:t>
            </a:r>
            <a:endParaRPr sz="14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" sz="1400" dirty="0">
                <a:latin typeface="Verdana"/>
                <a:ea typeface="Verdana"/>
                <a:cs typeface="Verdana"/>
                <a:sym typeface="Verdana"/>
              </a:rPr>
              <a:t>Спрайты</a:t>
            </a:r>
            <a:endParaRPr sz="14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" sz="1400" dirty="0">
                <a:latin typeface="Verdana"/>
                <a:ea typeface="Verdana"/>
                <a:cs typeface="Verdana"/>
                <a:sym typeface="Verdana"/>
              </a:rPr>
              <a:t>Движение спрайтов</a:t>
            </a:r>
            <a:endParaRPr sz="14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" sz="1400" dirty="0">
                <a:latin typeface="Verdana"/>
                <a:ea typeface="Verdana"/>
                <a:cs typeface="Verdana"/>
                <a:sym typeface="Verdana"/>
              </a:rPr>
              <a:t>Поиск и удаление кристаллов</a:t>
            </a:r>
            <a:endParaRPr sz="14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" sz="1400" dirty="0">
                <a:latin typeface="Verdana"/>
                <a:ea typeface="Verdana"/>
                <a:cs typeface="Verdana"/>
                <a:sym typeface="Verdana"/>
              </a:rPr>
              <a:t>Обработка клетчатого </a:t>
            </a:r>
            <a:r>
              <a:rPr lang="ru" sz="1400" dirty="0" smtClean="0">
                <a:latin typeface="Verdana"/>
                <a:ea typeface="Verdana"/>
                <a:cs typeface="Verdana"/>
                <a:sym typeface="Verdana"/>
              </a:rPr>
              <a:t>поля</a:t>
            </a:r>
            <a:endParaRPr lang="en-US" sz="1400" dirty="0" smtClean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-RU" sz="1400" dirty="0" smtClean="0">
                <a:latin typeface="Verdana"/>
                <a:ea typeface="Verdana"/>
                <a:cs typeface="Verdana"/>
                <a:sym typeface="Verdana"/>
              </a:rPr>
              <a:t>Частицы</a:t>
            </a:r>
            <a:endParaRPr sz="14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" sz="1400" dirty="0">
                <a:latin typeface="Verdana"/>
                <a:ea typeface="Verdana"/>
                <a:cs typeface="Verdana"/>
                <a:sym typeface="Verdana"/>
              </a:rPr>
              <a:t>Счёт </a:t>
            </a:r>
            <a:r>
              <a:rPr lang="ru" sz="1400" dirty="0" smtClean="0">
                <a:latin typeface="Verdana"/>
                <a:ea typeface="Verdana"/>
                <a:cs typeface="Verdana"/>
                <a:sym typeface="Verdana"/>
              </a:rPr>
              <a:t>игрока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" sz="1400" dirty="0" smtClean="0">
                <a:latin typeface="Verdana"/>
                <a:ea typeface="Verdana"/>
                <a:cs typeface="Verdana"/>
                <a:sym typeface="Verdana"/>
              </a:rPr>
              <a:t>Звук</a:t>
            </a:r>
            <a:endParaRPr sz="14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" sz="1400" dirty="0">
                <a:latin typeface="Verdana"/>
                <a:ea typeface="Verdana"/>
                <a:cs typeface="Verdana"/>
                <a:sym typeface="Verdana"/>
              </a:rPr>
              <a:t>Меню игры, </a:t>
            </a:r>
            <a:r>
              <a:rPr lang="ru" sz="1400" dirty="0" smtClean="0">
                <a:latin typeface="Verdana"/>
                <a:ea typeface="Verdana"/>
                <a:cs typeface="Verdana"/>
                <a:sym typeface="Verdana"/>
              </a:rPr>
              <a:t>настройки</a:t>
            </a:r>
            <a:endParaRPr sz="14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Целевая аудитория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Идеи</a:t>
            </a:r>
            <a:endParaRPr/>
          </a:p>
        </p:txBody>
      </p:sp>
      <p:sp>
        <p:nvSpPr>
          <p:cNvPr id="258" name="Google Shape;258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" sz="1400" dirty="0" smtClean="0">
                <a:latin typeface="Verdana"/>
                <a:ea typeface="Verdana"/>
                <a:cs typeface="Verdana"/>
                <a:sym typeface="Verdana"/>
              </a:rPr>
              <a:t>Испытания</a:t>
            </a:r>
            <a:endParaRPr sz="14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lang="ru" sz="1400" dirty="0">
                <a:latin typeface="Verdana"/>
                <a:ea typeface="Verdana"/>
                <a:cs typeface="Verdana"/>
                <a:sym typeface="Verdana"/>
              </a:rPr>
              <a:t>Новые изображения кристаллов</a:t>
            </a:r>
            <a:endParaRPr sz="14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48</Words>
  <Application>Microsoft Office PowerPoint</Application>
  <PresentationFormat>Экран (16:9)</PresentationFormat>
  <Paragraphs>22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Montserrat</vt:lpstr>
      <vt:lpstr>Average</vt:lpstr>
      <vt:lpstr>Lato</vt:lpstr>
      <vt:lpstr>Verdana</vt:lpstr>
      <vt:lpstr>Focus</vt:lpstr>
      <vt:lpstr>Моя игра на PyGame</vt:lpstr>
      <vt:lpstr>Презентация PowerPoint</vt:lpstr>
      <vt:lpstr>Введение</vt:lpstr>
      <vt:lpstr>Реализация </vt:lpstr>
      <vt:lpstr>Целевая аудитория</vt:lpstr>
      <vt:lpstr>Идеи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игра на PyGame</dc:title>
  <cp:lastModifiedBy>User1</cp:lastModifiedBy>
  <cp:revision>8</cp:revision>
  <dcterms:modified xsi:type="dcterms:W3CDTF">2020-01-16T14:07:52Z</dcterms:modified>
</cp:coreProperties>
</file>